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9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92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F9FA0D-5FA9-4839-BE87-4809AF4E11F0}" type="datetimeFigureOut">
              <a:rPr lang="en-US" smtClean="0"/>
              <a:pPr/>
              <a:t>9/3/2020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2D787-A7FB-4EAB-8DA1-FDB1B4BC32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715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52D787-A7FB-4EAB-8DA1-FDB1B4BC323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8C9F6-C118-4433-BBBB-BE94062291FD}" type="datetimeFigureOut">
              <a:rPr lang="en-US" smtClean="0"/>
              <a:pPr/>
              <a:t>9/3/2020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6A94-4808-4A0F-A26D-7DA8E4E9D5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8C9F6-C118-4433-BBBB-BE94062291FD}" type="datetimeFigureOut">
              <a:rPr lang="en-US" smtClean="0"/>
              <a:pPr/>
              <a:t>9/3/2020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6A94-4808-4A0F-A26D-7DA8E4E9D5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8C9F6-C118-4433-BBBB-BE94062291FD}" type="datetimeFigureOut">
              <a:rPr lang="en-US" smtClean="0"/>
              <a:pPr/>
              <a:t>9/3/2020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6A94-4808-4A0F-A26D-7DA8E4E9D5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8C9F6-C118-4433-BBBB-BE94062291FD}" type="datetimeFigureOut">
              <a:rPr lang="en-US" smtClean="0"/>
              <a:pPr/>
              <a:t>9/3/2020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6A94-4808-4A0F-A26D-7DA8E4E9D5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8C9F6-C118-4433-BBBB-BE94062291FD}" type="datetimeFigureOut">
              <a:rPr lang="en-US" smtClean="0"/>
              <a:pPr/>
              <a:t>9/3/2020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6A94-4808-4A0F-A26D-7DA8E4E9D5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8C9F6-C118-4433-BBBB-BE94062291FD}" type="datetimeFigureOut">
              <a:rPr lang="en-US" smtClean="0"/>
              <a:pPr/>
              <a:t>9/3/2020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6A94-4808-4A0F-A26D-7DA8E4E9D5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8C9F6-C118-4433-BBBB-BE94062291FD}" type="datetimeFigureOut">
              <a:rPr lang="en-US" smtClean="0"/>
              <a:pPr/>
              <a:t>9/3/2020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6A94-4808-4A0F-A26D-7DA8E4E9D5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8C9F6-C118-4433-BBBB-BE94062291FD}" type="datetimeFigureOut">
              <a:rPr lang="en-US" smtClean="0"/>
              <a:pPr/>
              <a:t>9/3/2020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6A94-4808-4A0F-A26D-7DA8E4E9D5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8C9F6-C118-4433-BBBB-BE94062291FD}" type="datetimeFigureOut">
              <a:rPr lang="en-US" smtClean="0"/>
              <a:pPr/>
              <a:t>9/3/2020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6A94-4808-4A0F-A26D-7DA8E4E9D5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8C9F6-C118-4433-BBBB-BE94062291FD}" type="datetimeFigureOut">
              <a:rPr lang="en-US" smtClean="0"/>
              <a:pPr/>
              <a:t>9/3/2020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6A94-4808-4A0F-A26D-7DA8E4E9D5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8C9F6-C118-4433-BBBB-BE94062291FD}" type="datetimeFigureOut">
              <a:rPr lang="en-US" smtClean="0"/>
              <a:pPr/>
              <a:t>9/3/2020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6A94-4808-4A0F-A26D-7DA8E4E9D5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8C9F6-C118-4433-BBBB-BE94062291FD}" type="datetimeFigureOut">
              <a:rPr lang="en-US" smtClean="0"/>
              <a:pPr/>
              <a:t>9/3/2020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246A94-4808-4A0F-A26D-7DA8E4E9D58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6774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“Not”s </a:t>
            </a:r>
            <a:r>
              <a:rPr lang="en-US" b="1" dirty="0" smtClean="0"/>
              <a:t>In the Devil’s Tale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                                          </a:t>
            </a:r>
            <a:r>
              <a:rPr lang="en-US" sz="2800" b="1" dirty="0" smtClean="0"/>
              <a:t>surely will 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not</a:t>
            </a: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800" b="1" dirty="0" smtClean="0"/>
              <a:t>die  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Gen 3:4</a:t>
            </a:r>
          </a:p>
          <a:p>
            <a:pPr>
              <a:buNone/>
            </a:pPr>
            <a:r>
              <a:rPr lang="en-US" sz="2800" b="1" dirty="0" smtClean="0">
                <a:solidFill>
                  <a:schemeClr val="accent2"/>
                </a:solidFill>
              </a:rPr>
              <a:t>                                                </a:t>
            </a:r>
            <a:r>
              <a:rPr lang="en-US" sz="2800" b="1" dirty="0" smtClean="0"/>
              <a:t>will</a:t>
            </a:r>
            <a:r>
              <a:rPr lang="en-US" sz="2800" b="1" dirty="0" smtClean="0">
                <a:solidFill>
                  <a:schemeClr val="accent2"/>
                </a:solidFill>
              </a:rPr>
              <a:t> 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not</a:t>
            </a:r>
            <a:r>
              <a:rPr lang="en-US" sz="2800" b="1" dirty="0" smtClean="0">
                <a:solidFill>
                  <a:schemeClr val="accent2"/>
                </a:solidFill>
              </a:rPr>
              <a:t> </a:t>
            </a:r>
            <a:r>
              <a:rPr lang="en-US" sz="2800" b="1" dirty="0" smtClean="0"/>
              <a:t>be in lake of fire  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Rev 21:8</a:t>
            </a:r>
            <a:r>
              <a:rPr lang="en-US" sz="2800" b="1" dirty="0" smtClean="0">
                <a:solidFill>
                  <a:schemeClr val="accent2"/>
                </a:solidFill>
              </a:rPr>
              <a:t>                                                           </a:t>
            </a:r>
          </a:p>
          <a:p>
            <a:pPr>
              <a:buNone/>
            </a:pP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2 Cor 11:2-4</a:t>
            </a:r>
            <a:r>
              <a:rPr lang="en-US" sz="2800" b="1" dirty="0" smtClean="0"/>
              <a:t>                         do 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not</a:t>
            </a: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800" b="1" dirty="0" smtClean="0"/>
              <a:t>repent  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Acts 3:19</a:t>
            </a:r>
          </a:p>
          <a:p>
            <a:pPr>
              <a:buNone/>
            </a:pPr>
            <a:r>
              <a:rPr lang="en-US" sz="2800" b="1" dirty="0">
                <a:solidFill>
                  <a:schemeClr val="accent2"/>
                </a:solidFill>
              </a:rPr>
              <a:t> </a:t>
            </a:r>
            <a:r>
              <a:rPr lang="en-US" sz="2800" b="1" dirty="0" smtClean="0">
                <a:solidFill>
                  <a:schemeClr val="accent2"/>
                </a:solidFill>
              </a:rPr>
              <a:t>                                               </a:t>
            </a:r>
            <a:r>
              <a:rPr lang="en-US" sz="2800" b="1" dirty="0" smtClean="0"/>
              <a:t>has</a:t>
            </a:r>
            <a:r>
              <a:rPr lang="en-US" sz="2800" b="1" dirty="0" smtClean="0">
                <a:solidFill>
                  <a:schemeClr val="accent2"/>
                </a:solidFill>
              </a:rPr>
              <a:t> 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not </a:t>
            </a:r>
            <a:r>
              <a:rPr lang="en-US" sz="2800" b="1" dirty="0" smtClean="0"/>
              <a:t>been</a:t>
            </a:r>
            <a:r>
              <a:rPr lang="en-US" sz="2800" b="1" dirty="0" smtClean="0">
                <a:solidFill>
                  <a:schemeClr val="accent2"/>
                </a:solidFill>
              </a:rPr>
              <a:t> </a:t>
            </a:r>
            <a:r>
              <a:rPr lang="en-US" sz="2800" b="1" dirty="0" smtClean="0"/>
              <a:t>baptized</a:t>
            </a:r>
            <a:r>
              <a:rPr lang="en-US" sz="2800" b="1" dirty="0" smtClean="0">
                <a:solidFill>
                  <a:schemeClr val="accent2"/>
                </a:solidFill>
              </a:rPr>
              <a:t>  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Mk 16:16</a:t>
            </a:r>
          </a:p>
          <a:p>
            <a:pPr>
              <a:buNone/>
            </a:pPr>
            <a:r>
              <a:rPr lang="en-US" sz="2800" b="1" dirty="0">
                <a:solidFill>
                  <a:schemeClr val="accent2"/>
                </a:solidFill>
              </a:rPr>
              <a:t> </a:t>
            </a:r>
            <a:r>
              <a:rPr lang="en-US" sz="2800" b="1" dirty="0" smtClean="0">
                <a:solidFill>
                  <a:schemeClr val="accent2"/>
                </a:solidFill>
              </a:rPr>
              <a:t>                                               </a:t>
            </a:r>
            <a:r>
              <a:rPr lang="en-US" sz="2800" b="1" dirty="0" smtClean="0"/>
              <a:t>you do 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not </a:t>
            </a:r>
            <a:r>
              <a:rPr lang="en-US" sz="2800" b="1" dirty="0" smtClean="0"/>
              <a:t>continue</a:t>
            </a:r>
            <a:r>
              <a:rPr lang="en-US" sz="2800" b="1" dirty="0" smtClean="0">
                <a:solidFill>
                  <a:schemeClr val="accent2"/>
                </a:solidFill>
              </a:rPr>
              <a:t>  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Col 1:23</a:t>
            </a:r>
          </a:p>
          <a:p>
            <a:pPr>
              <a:buNone/>
            </a:pPr>
            <a:r>
              <a:rPr lang="en-US" sz="2800" b="1" dirty="0">
                <a:solidFill>
                  <a:schemeClr val="accent2"/>
                </a:solidFill>
              </a:rPr>
              <a:t> </a:t>
            </a:r>
            <a:r>
              <a:rPr lang="en-US" sz="2800" b="1" dirty="0" smtClean="0">
                <a:solidFill>
                  <a:schemeClr val="accent2"/>
                </a:solidFill>
              </a:rPr>
              <a:t>                                               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not</a:t>
            </a:r>
            <a:r>
              <a:rPr lang="en-US" sz="2800" b="1" dirty="0" smtClean="0"/>
              <a:t> commit adultery  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Mt 19:9</a:t>
            </a:r>
          </a:p>
          <a:p>
            <a:pPr>
              <a:buNone/>
            </a:pPr>
            <a:r>
              <a:rPr lang="en-US" sz="2800" b="1" dirty="0">
                <a:solidFill>
                  <a:schemeClr val="accent2"/>
                </a:solidFill>
              </a:rPr>
              <a:t> </a:t>
            </a:r>
            <a:r>
              <a:rPr lang="en-US" sz="2800" b="1" dirty="0" smtClean="0">
                <a:solidFill>
                  <a:schemeClr val="accent2"/>
                </a:solidFill>
              </a:rPr>
              <a:t>                                               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not</a:t>
            </a:r>
            <a:r>
              <a:rPr lang="en-US" sz="2800" b="1" dirty="0" smtClean="0">
                <a:solidFill>
                  <a:schemeClr val="accent2"/>
                </a:solidFill>
              </a:rPr>
              <a:t> </a:t>
            </a:r>
            <a:r>
              <a:rPr lang="en-US" sz="2800" b="1" dirty="0" smtClean="0"/>
              <a:t>one body  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Eph 4:4</a:t>
            </a:r>
          </a:p>
          <a:p>
            <a:pPr>
              <a:buNone/>
            </a:pP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                                                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not</a:t>
            </a:r>
            <a:r>
              <a:rPr lang="en-US" sz="2800" b="1" dirty="0" smtClean="0">
                <a:solidFill>
                  <a:schemeClr val="accent2"/>
                </a:solidFill>
              </a:rPr>
              <a:t> </a:t>
            </a:r>
            <a:r>
              <a:rPr lang="en-US" sz="2800" b="1" dirty="0" smtClean="0"/>
              <a:t>one hope  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Eph 4:4</a:t>
            </a:r>
          </a:p>
          <a:p>
            <a:pPr>
              <a:buNone/>
            </a:pPr>
            <a:r>
              <a:rPr lang="en-US" sz="2800" b="1" dirty="0">
                <a:solidFill>
                  <a:schemeClr val="accent2"/>
                </a:solidFill>
              </a:rPr>
              <a:t> </a:t>
            </a:r>
            <a:r>
              <a:rPr lang="en-US" sz="2800" b="1" dirty="0" smtClean="0">
                <a:solidFill>
                  <a:schemeClr val="accent2"/>
                </a:solidFill>
              </a:rPr>
              <a:t>                                               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not</a:t>
            </a:r>
            <a:r>
              <a:rPr lang="en-US" sz="2800" b="1" dirty="0" smtClean="0">
                <a:solidFill>
                  <a:schemeClr val="accent2"/>
                </a:solidFill>
              </a:rPr>
              <a:t> </a:t>
            </a:r>
            <a:r>
              <a:rPr lang="en-US" sz="2800" b="1" dirty="0" smtClean="0"/>
              <a:t>one faith  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Eph 4:5</a:t>
            </a:r>
          </a:p>
          <a:p>
            <a:pPr>
              <a:buNone/>
            </a:pPr>
            <a:r>
              <a:rPr lang="en-US" sz="2800" b="1" dirty="0">
                <a:solidFill>
                  <a:schemeClr val="accent2"/>
                </a:solidFill>
              </a:rPr>
              <a:t> </a:t>
            </a:r>
            <a:r>
              <a:rPr lang="en-US" sz="2800" b="1" dirty="0" smtClean="0">
                <a:solidFill>
                  <a:schemeClr val="accent2"/>
                </a:solidFill>
              </a:rPr>
              <a:t>                                               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not</a:t>
            </a:r>
            <a:r>
              <a:rPr lang="en-US" sz="2800" b="1" dirty="0" smtClean="0">
                <a:solidFill>
                  <a:schemeClr val="accent2"/>
                </a:solidFill>
              </a:rPr>
              <a:t> </a:t>
            </a:r>
            <a:r>
              <a:rPr lang="en-US" sz="2800" b="1" dirty="0" smtClean="0"/>
              <a:t>one baptism  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Eph 4:5</a:t>
            </a:r>
          </a:p>
          <a:p>
            <a:pPr>
              <a:buNone/>
            </a:pPr>
            <a:endParaRPr lang="en-US" sz="2800" b="1" dirty="0"/>
          </a:p>
        </p:txBody>
      </p:sp>
      <p:pic>
        <p:nvPicPr>
          <p:cNvPr id="4" name="Picture 2" descr="https://encrypted-tbn3.gstatic.com/images?q=tbn:ANd9GcQQ4kf2zLsq8MC14J2Cyjj1RSbycGEDQYGgPcRL7d92nUOCQyI6f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57600"/>
            <a:ext cx="2057401" cy="1219200"/>
          </a:xfrm>
          <a:prstGeom prst="rect">
            <a:avLst/>
          </a:prstGeom>
          <a:noFill/>
        </p:spPr>
      </p:pic>
      <p:cxnSp>
        <p:nvCxnSpPr>
          <p:cNvPr id="6" name="Straight Arrow Connector 5"/>
          <p:cNvCxnSpPr/>
          <p:nvPr/>
        </p:nvCxnSpPr>
        <p:spPr>
          <a:xfrm flipV="1">
            <a:off x="1219200" y="2057400"/>
            <a:ext cx="2590800" cy="1828800"/>
          </a:xfrm>
          <a:prstGeom prst="straightConnector1">
            <a:avLst/>
          </a:prstGeom>
          <a:ln w="15875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1447800" y="2514600"/>
            <a:ext cx="2438400" cy="1447800"/>
          </a:xfrm>
          <a:prstGeom prst="straightConnector1">
            <a:avLst/>
          </a:prstGeom>
          <a:ln w="15875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1752600" y="2971800"/>
            <a:ext cx="2133600" cy="1066800"/>
          </a:xfrm>
          <a:prstGeom prst="straightConnector1">
            <a:avLst/>
          </a:prstGeom>
          <a:ln w="15875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2057400" y="3505200"/>
            <a:ext cx="1752600" cy="609600"/>
          </a:xfrm>
          <a:prstGeom prst="straightConnector1">
            <a:avLst/>
          </a:prstGeom>
          <a:ln w="15875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2209800" y="4038600"/>
            <a:ext cx="1676400" cy="304800"/>
          </a:xfrm>
          <a:prstGeom prst="straightConnector1">
            <a:avLst/>
          </a:prstGeom>
          <a:ln w="15875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2133600" y="4495800"/>
            <a:ext cx="1752600" cy="76200"/>
          </a:xfrm>
          <a:prstGeom prst="straightConnector1">
            <a:avLst/>
          </a:prstGeom>
          <a:ln w="15875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2133600" y="4800600"/>
            <a:ext cx="1752600" cy="228600"/>
          </a:xfrm>
          <a:prstGeom prst="straightConnector1">
            <a:avLst/>
          </a:prstGeom>
          <a:ln w="15875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905000" y="4876800"/>
            <a:ext cx="1981200" cy="609600"/>
          </a:xfrm>
          <a:prstGeom prst="straightConnector1">
            <a:avLst/>
          </a:prstGeom>
          <a:ln w="15875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1524000" y="4876800"/>
            <a:ext cx="2286000" cy="990600"/>
          </a:xfrm>
          <a:prstGeom prst="straightConnector1">
            <a:avLst/>
          </a:prstGeom>
          <a:ln w="15875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1143000" y="4800600"/>
            <a:ext cx="2590800" cy="1600200"/>
          </a:xfrm>
          <a:prstGeom prst="straightConnector1">
            <a:avLst/>
          </a:prstGeom>
          <a:ln w="15875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77</Words>
  <Application>Microsoft Office PowerPoint</Application>
  <PresentationFormat>On-screen Show (4:3)</PresentationFormat>
  <Paragraphs>12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“Not”s In the Devil’s Tale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“Not”s In the Devil’s Tale</dc:title>
  <dc:creator>Alan Jones</dc:creator>
  <cp:lastModifiedBy>Faux</cp:lastModifiedBy>
  <cp:revision>13</cp:revision>
  <dcterms:created xsi:type="dcterms:W3CDTF">2013-12-06T22:08:58Z</dcterms:created>
  <dcterms:modified xsi:type="dcterms:W3CDTF">2020-09-04T02:29:52Z</dcterms:modified>
</cp:coreProperties>
</file>